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1A93AE9-569D-2D47-B8FA-44921E826F5C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2C67ABE-268B-A84D-BE0F-772769E539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achingchannel.org/videos/graphing-linear-equations-less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Yourself!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Pozzulo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7 at 6.4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49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Graphing Linear Equations - Full Body Style. (</a:t>
            </a:r>
            <a:r>
              <a:rPr lang="en-US" dirty="0" err="1"/>
              <a:t>n.d.</a:t>
            </a:r>
            <a:r>
              <a:rPr lang="en-US" dirty="0"/>
              <a:t>). Retrieved May 01, 2017, from </a:t>
            </a:r>
            <a:r>
              <a:rPr lang="en-US" u="sng" dirty="0">
                <a:hlinkClick r:id="rId2"/>
              </a:rPr>
              <a:t>https://www.teachingchannel.org/videos/graphing-linear-equations-lesson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79462" y="497227"/>
            <a:ext cx="3657600" cy="515469"/>
          </a:xfrm>
        </p:spPr>
        <p:txBody>
          <a:bodyPr>
            <a:noAutofit/>
          </a:bodyPr>
          <a:lstStyle/>
          <a:p>
            <a:r>
              <a:rPr lang="en-US" sz="3000" dirty="0" smtClean="0"/>
              <a:t>Goals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9462" y="1153081"/>
            <a:ext cx="3657600" cy="2699253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The student will learn how to graph a line when presented with a linear equation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student will learn how to determine which lines will have steeper slopes.</a:t>
            </a: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03763" y="497227"/>
            <a:ext cx="3657600" cy="515469"/>
          </a:xfrm>
        </p:spPr>
        <p:txBody>
          <a:bodyPr>
            <a:noAutofit/>
          </a:bodyPr>
          <a:lstStyle/>
          <a:p>
            <a:r>
              <a:rPr lang="en-US" sz="3000" dirty="0" smtClean="0"/>
              <a:t>Objectives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3763" y="1153081"/>
            <a:ext cx="3657600" cy="335542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Given an equation of a line in the form y=</a:t>
            </a:r>
            <a:r>
              <a:rPr lang="en-US" sz="2200" dirty="0" err="1" smtClean="0"/>
              <a:t>mx+b</a:t>
            </a:r>
            <a:r>
              <a:rPr lang="en-US" sz="2200" dirty="0" smtClean="0"/>
              <a:t>, the student will graph 5 consecutive lines correctly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Given two linear equation in the form y=</a:t>
            </a:r>
            <a:r>
              <a:rPr lang="en-US" sz="2200" dirty="0" err="1" smtClean="0"/>
              <a:t>mx+b</a:t>
            </a:r>
            <a:r>
              <a:rPr lang="en-US" sz="2200" dirty="0" smtClean="0"/>
              <a:t>, the student will correctly state which one will have a steeper slope 5 consecutive times.</a:t>
            </a:r>
            <a:endParaRPr lang="en-US" sz="2200" dirty="0"/>
          </a:p>
        </p:txBody>
      </p:sp>
      <p:pic>
        <p:nvPicPr>
          <p:cNvPr id="2" name="Picture 1" descr="character-check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15" y="4178592"/>
            <a:ext cx="2891367" cy="2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 Skills: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point goes first when graphing</a:t>
            </a:r>
          </a:p>
          <a:p>
            <a:r>
              <a:rPr lang="en-US" dirty="0" smtClean="0"/>
              <a:t>x</a:t>
            </a:r>
            <a:r>
              <a:rPr lang="en-US" dirty="0" smtClean="0"/>
              <a:t>-axis</a:t>
            </a:r>
          </a:p>
          <a:p>
            <a:r>
              <a:rPr lang="en-US" dirty="0" smtClean="0"/>
              <a:t>y-axis</a:t>
            </a:r>
          </a:p>
          <a:p>
            <a:r>
              <a:rPr lang="en-US" dirty="0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mx+b</a:t>
            </a:r>
            <a:endParaRPr lang="en-US" dirty="0"/>
          </a:p>
        </p:txBody>
      </p:sp>
      <p:pic>
        <p:nvPicPr>
          <p:cNvPr id="2" name="Picture 1" descr="614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30" y="2767262"/>
            <a:ext cx="4074808" cy="35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667586" cy="3953436"/>
          </a:xfrm>
        </p:spPr>
        <p:txBody>
          <a:bodyPr/>
          <a:lstStyle/>
          <a:p>
            <a:r>
              <a:rPr lang="en-US" dirty="0" smtClean="0"/>
              <a:t>Duct tape (any color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Worksheet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would be helpful to do this activity on a tile floor or find a way to make straight lines </a:t>
            </a:r>
            <a:endParaRPr lang="en-US" dirty="0"/>
          </a:p>
        </p:txBody>
      </p:sp>
      <p:pic>
        <p:nvPicPr>
          <p:cNvPr id="4" name="Picture 3" descr="d73a4bbb-59f3-4aee-aac3-62a43bf2fb4d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05" y="1976167"/>
            <a:ext cx="2863909" cy="28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Set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two pieces of tape on the floor (one for the x-axis and one for the y-axis.</a:t>
            </a:r>
          </a:p>
          <a:p>
            <a:r>
              <a:rPr lang="en-US" dirty="0" smtClean="0"/>
              <a:t>Label the x-axis</a:t>
            </a:r>
          </a:p>
          <a:p>
            <a:r>
              <a:rPr lang="en-US" dirty="0" smtClean="0"/>
              <a:t>Label the y-axis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loor coordinate pl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1" y="2970859"/>
            <a:ext cx="4531416" cy="33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y-intercept</a:t>
            </a:r>
          </a:p>
          <a:p>
            <a:r>
              <a:rPr lang="en-US" dirty="0" smtClean="0"/>
              <a:t>Choose one student to graph themselves on that point</a:t>
            </a:r>
            <a:endParaRPr lang="en-US" dirty="0"/>
          </a:p>
        </p:txBody>
      </p:sp>
      <p:pic>
        <p:nvPicPr>
          <p:cNvPr id="4" name="Picture 3" descr="Screen Shot 2017-04-26 at 7.2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31" y="3581921"/>
            <a:ext cx="3583813" cy="27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slope</a:t>
            </a:r>
          </a:p>
          <a:p>
            <a:r>
              <a:rPr lang="en-US" dirty="0" smtClean="0"/>
              <a:t>Choose at least 2 more students to graph themselves (while the other student is still there)</a:t>
            </a:r>
            <a:endParaRPr lang="en-US" dirty="0"/>
          </a:p>
        </p:txBody>
      </p:sp>
      <p:pic>
        <p:nvPicPr>
          <p:cNvPr id="4" name="Picture 3" descr="Screen Shot 2017-04-26 at 7.2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31" y="3581921"/>
            <a:ext cx="3583813" cy="27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this process multiple times </a:t>
            </a:r>
          </a:p>
          <a:p>
            <a:r>
              <a:rPr lang="en-US" dirty="0" smtClean="0"/>
              <a:t>Have the students determine which graphs have steeper lines</a:t>
            </a:r>
          </a:p>
          <a:p>
            <a:r>
              <a:rPr lang="en-US" dirty="0" smtClean="0"/>
              <a:t>After a two or three examples, have them compare two equations and predict which one would produce a steeper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7 at 6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2" y="150062"/>
            <a:ext cx="8325853" cy="65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9211</TotalTime>
  <Words>291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Graph Yourself!</vt:lpstr>
      <vt:lpstr>PowerPoint Presentation</vt:lpstr>
      <vt:lpstr>Prerequisite Skills:</vt:lpstr>
      <vt:lpstr>Materials:</vt:lpstr>
      <vt:lpstr>Simple Set Up!</vt:lpstr>
      <vt:lpstr>Step One:</vt:lpstr>
      <vt:lpstr>Step Two:</vt:lpstr>
      <vt:lpstr>Step Three: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Yourself!</dc:title>
  <dc:creator>Elizabeth Pozzulo</dc:creator>
  <cp:lastModifiedBy>Elizabeth Pozzulo</cp:lastModifiedBy>
  <cp:revision>24</cp:revision>
  <dcterms:created xsi:type="dcterms:W3CDTF">2017-04-24T20:18:47Z</dcterms:created>
  <dcterms:modified xsi:type="dcterms:W3CDTF">2017-05-02T01:58:18Z</dcterms:modified>
</cp:coreProperties>
</file>